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3"/>
  </p:notesMasterIdLst>
  <p:handoutMasterIdLst>
    <p:handoutMasterId r:id="rId4"/>
  </p:handoutMasterIdLst>
  <p:sldIdLst>
    <p:sldId id="270" r:id="rId2"/>
  </p:sldIdLst>
  <p:sldSz cx="30275213" cy="42803763"/>
  <p:notesSz cx="6797675" cy="9928225"/>
  <p:defaultTextStyle>
    <a:defPPr>
      <a:defRPr lang="de-DE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45" userDrawn="1">
          <p15:clr>
            <a:srgbClr val="A4A3A4"/>
          </p15:clr>
        </p15:guide>
        <p15:guide id="2" pos="95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313"/>
    <a:srgbClr val="3D7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8" d="100"/>
          <a:sy n="18" d="100"/>
        </p:scale>
        <p:origin x="3006" y="120"/>
      </p:cViewPr>
      <p:guideLst>
        <p:guide orient="horz" pos="13345"/>
        <p:guide pos="95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3690C-6A90-4A82-8E41-31BF7C358DC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B5C51-E87F-40B1-8BDB-47D935A09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8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360E1-CAF0-45E7-B867-1F105489079D}" type="datetimeFigureOut">
              <a:rPr lang="de-DE" smtClean="0"/>
              <a:t>30.11.2018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3F6C7-A495-46FC-8D99-05045FE798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80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F6C7-A495-46FC-8D99-05045FE7986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83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mtClean="0"/>
          </a:p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227-3191-4AD8-82BA-D8892D05665F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6614099"/>
            <a:ext cx="30284092" cy="6189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8731" y="-5048"/>
            <a:ext cx="30267275" cy="74161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258798" tIns="129399" rIns="258798" bIns="129399"/>
          <a:lstStyle>
            <a:lvl1pPr defTabSz="4175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4175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9213" defTabSz="4175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4175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6838" defTabSz="4175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4038"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91238"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8438"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5638"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dirty="0" smtClean="0">
              <a:ea typeface="+mn-ea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-40032" y="35993222"/>
            <a:ext cx="30384000" cy="620877"/>
          </a:xfrm>
          <a:prstGeom prst="rect">
            <a:avLst/>
          </a:prstGeom>
          <a:solidFill>
            <a:srgbClr val="336313"/>
          </a:solidFill>
        </p:spPr>
        <p:txBody>
          <a:bodyPr wrap="square" rtlCol="0">
            <a:spAutoFit/>
          </a:bodyPr>
          <a:lstStyle/>
          <a:p>
            <a:endParaRPr lang="de-DE" sz="2400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587" y="38473724"/>
            <a:ext cx="7939669" cy="2634013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1059587" y="37705818"/>
            <a:ext cx="2075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/>
              <a:t>f</a:t>
            </a:r>
            <a:r>
              <a:rPr lang="de-DE" sz="3600" dirty="0" err="1" smtClean="0"/>
              <a:t>unded</a:t>
            </a:r>
            <a:r>
              <a:rPr lang="de-DE" sz="3600" dirty="0" smtClean="0"/>
              <a:t> </a:t>
            </a:r>
            <a:r>
              <a:rPr lang="de-DE" sz="3600" dirty="0" err="1" smtClean="0"/>
              <a:t>by</a:t>
            </a:r>
            <a:endParaRPr lang="en-GB" sz="3600" dirty="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-1" y="6900374"/>
            <a:ext cx="30275213" cy="828000"/>
          </a:xfrm>
          <a:prstGeom prst="rect">
            <a:avLst/>
          </a:prstGeom>
          <a:solidFill>
            <a:srgbClr val="336313"/>
          </a:solidFill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de-DE" sz="3200" b="1" dirty="0" smtClean="0">
                <a:solidFill>
                  <a:srgbClr val="336313"/>
                </a:solidFill>
              </a:rPr>
              <a:t>    </a:t>
            </a:r>
            <a:r>
              <a:rPr lang="de-DE" sz="3200" b="1" baseline="0" dirty="0" smtClean="0">
                <a:solidFill>
                  <a:srgbClr val="336313"/>
                </a:solidFill>
              </a:rPr>
              <a:t>       </a:t>
            </a:r>
            <a:endParaRPr lang="de-DE" sz="3200" b="1" dirty="0">
              <a:solidFill>
                <a:schemeClr val="bg1"/>
              </a:solidFill>
            </a:endParaRPr>
          </a:p>
        </p:txBody>
      </p:sp>
      <p:pic>
        <p:nvPicPr>
          <p:cNvPr id="24" name="Grafik 23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0" y="1796400"/>
            <a:ext cx="7336800" cy="41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6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B4B3-7B36-4BD9-B72B-98C039A254A6}" type="datetimeFigureOut">
              <a:rPr lang="de-DE" smtClean="0"/>
              <a:t>30.11.2018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Mit Bioökonomie die Zukunft gestalten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227-3191-4AD8-82BA-D8892D0566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66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B4B3-7B36-4BD9-B72B-98C039A254A6}" type="datetimeFigureOut">
              <a:rPr lang="de-DE" smtClean="0"/>
              <a:t>30.11.2018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Mit Bioökonomie die Zukunft gestalten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227-3191-4AD8-82BA-D8892D0566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38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B4B3-7B36-4BD9-B72B-98C039A254A6}" type="datetimeFigureOut">
              <a:rPr lang="de-DE" smtClean="0"/>
              <a:t>30.11.2018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Mit Bioökonomie die Zukunft gestalten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227-3191-4AD8-82BA-D8892D0566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55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B4B3-7B36-4BD9-B72B-98C039A254A6}" type="datetimeFigureOut">
              <a:rPr lang="de-DE" smtClean="0"/>
              <a:t>30.11.2018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Mit Bioökonomie die Zukunft gestalten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227-3191-4AD8-82BA-D8892D0566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18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B4B3-7B36-4BD9-B72B-98C039A254A6}" type="datetimeFigureOut">
              <a:rPr lang="de-DE" smtClean="0"/>
              <a:t>30.11.2018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Mit Bioökonomie die Zukunft gestalten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227-3191-4AD8-82BA-D8892D0566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52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B4B3-7B36-4BD9-B72B-98C039A254A6}" type="datetimeFigureOut">
              <a:rPr lang="de-DE" smtClean="0"/>
              <a:t>30.11.2018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Mit Bioökonomie die Zukunft gestalten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227-3191-4AD8-82BA-D8892D0566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22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B4B3-7B36-4BD9-B72B-98C039A254A6}" type="datetimeFigureOut">
              <a:rPr lang="de-DE" smtClean="0"/>
              <a:t>30.11.2018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Mit Bioökonomie die Zukunft gestalten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227-3191-4AD8-82BA-D8892D0566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15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B4B3-7B36-4BD9-B72B-98C039A254A6}" type="datetimeFigureOut">
              <a:rPr lang="de-DE" smtClean="0"/>
              <a:t>30.11.2018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Mit Bioökonomie die Zukunft gestalten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227-3191-4AD8-82BA-D8892D0566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22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6B4B3-7B36-4BD9-B72B-98C039A254A6}" type="datetimeFigureOut">
              <a:rPr lang="de-DE" smtClean="0"/>
              <a:t>30.11.2018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Mit Bioökonomie die Zukunft gestalten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B227-3191-4AD8-82BA-D8892D0566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2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</p:sldLayoutIdLst>
  <p:timing>
    <p:tnLst>
      <p:par>
        <p:cTn id="1" dur="indefinite" restart="never" nodeType="tmRoot"/>
      </p:par>
    </p:tnLst>
  </p:timing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665" y="15020237"/>
            <a:ext cx="2929134" cy="199644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94265" y="1170570"/>
            <a:ext cx="19202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 smtClean="0">
                <a:solidFill>
                  <a:srgbClr val="336313"/>
                </a:solidFill>
                <a:latin typeface="Calibri" panose="020F0502020204030204" pitchFamily="34" charset="0"/>
              </a:rPr>
              <a:t>Title (Calibri </a:t>
            </a:r>
            <a:r>
              <a:rPr lang="de-DE" sz="9600" b="1" dirty="0" err="1" smtClean="0">
                <a:solidFill>
                  <a:srgbClr val="336313"/>
                </a:solidFill>
                <a:latin typeface="Calibri" panose="020F0502020204030204" pitchFamily="34" charset="0"/>
              </a:rPr>
              <a:t>bold</a:t>
            </a:r>
            <a:r>
              <a:rPr lang="de-DE" sz="9600" b="1" dirty="0" smtClean="0">
                <a:solidFill>
                  <a:srgbClr val="336313"/>
                </a:solidFill>
                <a:latin typeface="Calibri" panose="020F0502020204030204" pitchFamily="34" charset="0"/>
              </a:rPr>
              <a:t> 96 </a:t>
            </a:r>
            <a:r>
              <a:rPr lang="de-DE" sz="9600" b="1" dirty="0" err="1" smtClean="0">
                <a:solidFill>
                  <a:srgbClr val="336313"/>
                </a:solidFill>
                <a:latin typeface="Calibri" panose="020F0502020204030204" pitchFamily="34" charset="0"/>
              </a:rPr>
              <a:t>pt</a:t>
            </a:r>
            <a:r>
              <a:rPr lang="de-DE" sz="9600" b="1" dirty="0" smtClean="0">
                <a:solidFill>
                  <a:srgbClr val="336313"/>
                </a:solidFill>
                <a:latin typeface="Calibri" panose="020F0502020204030204" pitchFamily="34" charset="0"/>
              </a:rPr>
              <a:t>)</a:t>
            </a:r>
            <a:endParaRPr lang="de-DE" sz="9600" b="1" dirty="0">
              <a:solidFill>
                <a:srgbClr val="336313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059587" y="8456538"/>
            <a:ext cx="13182600" cy="272431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 defTabSz="4173538"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1pPr>
            <a:lvl2pPr marL="742950" indent="-285750" defTabSz="4173538"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2pPr>
            <a:lvl3pPr marL="1143000" indent="-228600" defTabSz="4173538"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3pPr>
            <a:lvl4pPr marL="1600200" indent="-228600" defTabSz="4173538"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4pPr>
            <a:lvl5pPr marL="2057400" indent="-228600" defTabSz="4173538"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5pPr>
            <a:lvl6pPr marL="25146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6pPr>
            <a:lvl7pPr marL="29718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7pPr>
            <a:lvl8pPr marL="34290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8pPr>
            <a:lvl9pPr marL="38862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de-DE" altLang="de-DE" sz="5000" b="1" dirty="0" err="1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Introduction</a:t>
            </a:r>
            <a:r>
              <a:rPr lang="de-DE" altLang="de-DE" sz="5000" b="1" dirty="0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5000" b="1" dirty="0" err="1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and</a:t>
            </a:r>
            <a:r>
              <a:rPr lang="de-DE" altLang="de-DE" sz="5000" b="1" dirty="0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5000" b="1" dirty="0" err="1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goals</a:t>
            </a:r>
            <a:r>
              <a:rPr lang="de-DE" altLang="de-DE" sz="5000" b="1" dirty="0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(Calibri </a:t>
            </a:r>
            <a:r>
              <a:rPr lang="de-DE" altLang="de-DE" sz="5000" b="1" dirty="0" err="1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Bold</a:t>
            </a:r>
            <a:r>
              <a:rPr lang="de-DE" altLang="de-DE" sz="5000" b="1" dirty="0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50 </a:t>
            </a:r>
            <a:r>
              <a:rPr lang="de-DE" altLang="de-DE" sz="5000" b="1" dirty="0" err="1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pt</a:t>
            </a:r>
            <a:r>
              <a:rPr lang="de-DE" altLang="de-DE" sz="5000" b="1" dirty="0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.)</a:t>
            </a:r>
          </a:p>
          <a:p>
            <a:pPr algn="just">
              <a:lnSpc>
                <a:spcPts val="4200"/>
              </a:lnSpc>
              <a:spcAft>
                <a:spcPts val="1800"/>
              </a:spcAft>
              <a:defRPr/>
            </a:pP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(Calibri 38 Pt.)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Lorem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eirmod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tempor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invidunt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labore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magna aliquyam0erat,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seshggd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diam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voluptua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At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vero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eos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accusam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justo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duo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dolores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rebum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</a:t>
            </a:r>
          </a:p>
          <a:p>
            <a:pPr algn="just">
              <a:lnSpc>
                <a:spcPts val="4200"/>
              </a:lnSpc>
              <a:spcAft>
                <a:spcPts val="1800"/>
              </a:spcAft>
              <a:defRPr/>
            </a:pP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Stet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clita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kasd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gubergren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takimata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sanctus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est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Lorem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sit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amet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orem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sit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amet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consetetur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sadipscing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elitr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diam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nonumy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eirmod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tempor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invidunt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labore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magna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aliquyam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erat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diam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voluptua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commodo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consequat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Lorem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eirmod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tempor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invidunt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labore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magna aliquyam0erat,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seshggd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diam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voluptua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At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vero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eos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accusam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justo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duo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dolores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rebum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</a:t>
            </a:r>
          </a:p>
          <a:p>
            <a:pPr algn="l" defTabSz="4173538" rtl="0" eaLnBrk="1" fontAlgn="base" hangingPunct="1">
              <a:spcBef>
                <a:spcPts val="3000"/>
              </a:spcBef>
              <a:spcAft>
                <a:spcPts val="1800"/>
              </a:spcAft>
              <a:defRPr/>
            </a:pPr>
            <a:r>
              <a:rPr lang="de-DE" altLang="de-DE" sz="5000" b="1" kern="1200" dirty="0" err="1" smtClean="0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Methods</a:t>
            </a:r>
            <a:r>
              <a:rPr lang="de-DE" altLang="de-DE" sz="5000" b="1" kern="1200" dirty="0" smtClean="0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5000" b="1" kern="1200" dirty="0" err="1" smtClean="0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and</a:t>
            </a:r>
            <a:r>
              <a:rPr lang="de-DE" altLang="de-DE" sz="5000" b="1" kern="1200" dirty="0" smtClean="0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5000" b="1" kern="1200" dirty="0" err="1" smtClean="0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approach</a:t>
            </a:r>
            <a:endParaRPr lang="de-DE" altLang="de-DE" sz="5000" b="1" kern="1200" dirty="0" smtClean="0">
              <a:solidFill>
                <a:srgbClr val="336313"/>
              </a:solidFill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>
              <a:lnSpc>
                <a:spcPts val="4200"/>
              </a:lnSpc>
              <a:spcAft>
                <a:spcPts val="1800"/>
              </a:spcAft>
              <a:defRPr/>
            </a:pP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(Calibri 38 Pt.)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Lorem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eirmod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tempor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invidunt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ut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labore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magna aliquyam0erat,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seshggd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diam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voluptua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At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vero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eos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accusam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justo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duo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dolores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ea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40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rebum</a:t>
            </a:r>
            <a:r>
              <a:rPr lang="de-DE" altLang="de-DE" sz="40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</a:t>
            </a:r>
          </a:p>
          <a:p>
            <a:pPr algn="just" eaLnBrk="1" hangingPunct="1">
              <a:lnSpc>
                <a:spcPts val="4200"/>
              </a:lnSpc>
              <a:spcAft>
                <a:spcPts val="1800"/>
              </a:spcAft>
              <a:defRPr/>
            </a:pPr>
            <a:endParaRPr lang="de-DE" altLang="de-DE" sz="3800" kern="1200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eaLnBrk="1" hangingPunct="1">
              <a:lnSpc>
                <a:spcPts val="4200"/>
              </a:lnSpc>
              <a:spcAft>
                <a:spcPts val="1800"/>
              </a:spcAft>
              <a:defRPr/>
            </a:pPr>
            <a:endParaRPr lang="de-DE" altLang="de-DE" sz="3800" dirty="0" smtClean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eaLnBrk="1" hangingPunct="1">
              <a:lnSpc>
                <a:spcPts val="4200"/>
              </a:lnSpc>
              <a:spcAft>
                <a:spcPts val="1800"/>
              </a:spcAft>
              <a:defRPr/>
            </a:pPr>
            <a:endParaRPr lang="de-DE" altLang="de-DE" sz="3800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eaLnBrk="1" hangingPunct="1">
              <a:lnSpc>
                <a:spcPts val="4200"/>
              </a:lnSpc>
              <a:spcAft>
                <a:spcPts val="1800"/>
              </a:spcAft>
              <a:defRPr/>
            </a:pPr>
            <a:endParaRPr lang="de-DE" altLang="de-DE" sz="3800" kern="1200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>
              <a:lnSpc>
                <a:spcPts val="4200"/>
              </a:lnSpc>
              <a:spcAft>
                <a:spcPts val="1800"/>
              </a:spcAft>
              <a:defRPr/>
            </a:pP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Calibri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italics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32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pt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). Fig. :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Lorem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</a:t>
            </a:r>
            <a:r>
              <a:rPr lang="de-DE" altLang="de-DE" sz="32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sit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amet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consectetuer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adipiscing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elit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sed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diam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nonummy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nibh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euismod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tincidunt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laoreet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dolo1re </a:t>
            </a:r>
            <a:r>
              <a:rPr lang="de-DE" altLang="de-DE" sz="32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magna</a:t>
            </a:r>
          </a:p>
          <a:p>
            <a:pPr lvl="0" algn="just">
              <a:lnSpc>
                <a:spcPts val="4200"/>
              </a:lnSpc>
              <a:spcAft>
                <a:spcPts val="1800"/>
              </a:spcAft>
              <a:defRPr/>
            </a:pP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Lorem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eirmod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tempor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invidunt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labore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magna aliquyam0erat,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seshggd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diam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voluptua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At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vero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eos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accusam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justo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duo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dolores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rebum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</a:t>
            </a:r>
          </a:p>
          <a:p>
            <a:pPr marL="0" lvl="1" indent="-457200" algn="just">
              <a:lnSpc>
                <a:spcPts val="4200"/>
              </a:lnSpc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Gubergren</a:t>
            </a:r>
            <a:endParaRPr lang="de-DE" altLang="de-DE" sz="3800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marL="0" lvl="1" indent="-457200" algn="just">
              <a:lnSpc>
                <a:spcPts val="4200"/>
              </a:lnSpc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takimata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sanctus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est</a:t>
            </a:r>
            <a:endParaRPr lang="de-DE" altLang="de-DE" sz="3800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marL="0" lvl="1" indent="-457200" algn="just">
              <a:lnSpc>
                <a:spcPts val="4200"/>
              </a:lnSpc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Lorem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sit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amet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</a:t>
            </a:r>
          </a:p>
          <a:p>
            <a:pPr algn="l" defTabSz="4173538" rtl="0" eaLnBrk="1" fontAlgn="base" hangingPunct="1">
              <a:spcBef>
                <a:spcPts val="3000"/>
              </a:spcBef>
              <a:spcAft>
                <a:spcPts val="1800"/>
              </a:spcAft>
              <a:defRPr/>
            </a:pPr>
            <a:r>
              <a:rPr lang="de-DE" altLang="de-DE" sz="5000" b="1" kern="1200" dirty="0" err="1" smtClean="0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Results</a:t>
            </a:r>
            <a:endParaRPr lang="de-DE" altLang="de-DE" sz="5000" b="1" kern="1200" dirty="0" smtClean="0">
              <a:solidFill>
                <a:srgbClr val="336313"/>
              </a:solidFill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defTabSz="4173538" rtl="0" eaLnBrk="1" fontAlgn="base" hangingPunct="1">
              <a:lnSpc>
                <a:spcPts val="4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Stet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clita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kasd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gubergren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no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sea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takimata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sanctus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est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Lorem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sit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amet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Duis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autem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vel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eum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iriure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in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hendrerit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in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vulputate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velit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esse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molestie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consequat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vel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illum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eu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feugiat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nulla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facilisis</a:t>
            </a:r>
            <a:r>
              <a:rPr lang="de-DE" altLang="de-DE" sz="3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.</a:t>
            </a:r>
          </a:p>
          <a:p>
            <a:pPr algn="just" defTabSz="4173538" rtl="0" eaLnBrk="1" fontAlgn="base" hangingPunct="1">
              <a:lnSpc>
                <a:spcPts val="4813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altLang="de-DE" sz="3500" dirty="0" smtClean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defTabSz="4173538" rtl="0" eaLnBrk="1" fontAlgn="base" hangingPunct="1">
              <a:lnSpc>
                <a:spcPts val="4813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altLang="de-DE" sz="3500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defTabSz="4173538" rtl="0" eaLnBrk="1" fontAlgn="base" hangingPunct="1">
              <a:lnSpc>
                <a:spcPts val="4813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altLang="de-DE" sz="3500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defTabSz="4173538" rtl="0" eaLnBrk="1" fontAlgn="base" hangingPunct="1">
              <a:lnSpc>
                <a:spcPts val="4813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altLang="de-DE" sz="3500" kern="1200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defTabSz="4173538" rtl="0" eaLnBrk="1" fontAlgn="base" hangingPunct="1">
              <a:lnSpc>
                <a:spcPts val="4813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altLang="de-DE" sz="3500" dirty="0" smtClean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lvl="0" algn="just" defTabSz="3507730" fontAlgn="base">
              <a:lnSpc>
                <a:spcPts val="3200"/>
              </a:lnSpc>
              <a:spcBef>
                <a:spcPct val="0"/>
              </a:spcBef>
              <a:defRPr/>
            </a:pP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Calibri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italics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32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pt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). Fig. :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Lorem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sit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amet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consectetuer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adipiscing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elit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sed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diam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nonummy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nibh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euismod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tincidunt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laoreet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dolo1re magna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aliquam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erat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volutpat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wisi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enim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ad minim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veniam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quis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nostrud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exerci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tation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ullamcorper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suscipit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lobortis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nisl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ut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aliquip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ex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ea</a:t>
            </a:r>
            <a:r>
              <a:rPr lang="de-DE" altLang="de-DE" sz="3200" b="1" i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commodo </a:t>
            </a:r>
            <a:r>
              <a:rPr lang="de-DE" altLang="de-DE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consequat</a:t>
            </a:r>
            <a:r>
              <a:rPr lang="de-DE" altLang="de-DE" sz="3200" b="1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</a:t>
            </a:r>
          </a:p>
          <a:p>
            <a:pPr algn="just" defTabSz="4173538" rtl="0" eaLnBrk="1" fontAlgn="base" hangingPunct="1">
              <a:lnSpc>
                <a:spcPts val="4813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altLang="de-DE" sz="3500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defTabSz="4173538" rtl="0" eaLnBrk="1" fontAlgn="base" hangingPunct="1">
              <a:lnSpc>
                <a:spcPts val="4813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altLang="de-DE" sz="3500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defTabSz="4173538" rtl="0" eaLnBrk="1" fontAlgn="base" hangingPunct="1">
              <a:lnSpc>
                <a:spcPts val="4813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altLang="de-DE" sz="3500" kern="1200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defTabSz="4173538" rtl="0" eaLnBrk="1" fontAlgn="base" hangingPunct="1">
              <a:lnSpc>
                <a:spcPts val="4813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altLang="de-DE" sz="3500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defTabSz="4173538" rtl="0" eaLnBrk="1" fontAlgn="base" hangingPunct="1">
              <a:lnSpc>
                <a:spcPts val="4813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altLang="de-DE" sz="3500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eaLnBrk="1" hangingPunct="1">
              <a:lnSpc>
                <a:spcPts val="4813"/>
              </a:lnSpc>
              <a:defRPr/>
            </a:pPr>
            <a:endParaRPr lang="de-DE" altLang="de-DE" sz="3900" dirty="0" smtClean="0">
              <a:solidFill>
                <a:srgbClr val="003F75"/>
              </a:solidFill>
              <a:latin typeface="Merriweather" pitchFamily="2" charset="0"/>
            </a:endParaRPr>
          </a:p>
          <a:p>
            <a:pPr algn="just" eaLnBrk="1" hangingPunct="1">
              <a:lnSpc>
                <a:spcPts val="4813"/>
              </a:lnSpc>
              <a:defRPr/>
            </a:pPr>
            <a:r>
              <a:rPr lang="de-DE" altLang="de-DE" sz="3100" dirty="0" smtClean="0">
                <a:solidFill>
                  <a:srgbClr val="003F75"/>
                </a:solidFill>
                <a:latin typeface="Merriweather" pitchFamily="2" charset="0"/>
              </a:rPr>
              <a:t> </a:t>
            </a:r>
            <a:endParaRPr lang="de-DE" altLang="de-DE" sz="3900" dirty="0" smtClean="0">
              <a:solidFill>
                <a:srgbClr val="003F75"/>
              </a:solidFill>
              <a:latin typeface="Merriweather" pitchFamily="2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6182232" y="8456400"/>
            <a:ext cx="13182600" cy="27243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 defTabSz="4173538"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1pPr>
            <a:lvl2pPr marL="742950" indent="-285750" defTabSz="4173538"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2pPr>
            <a:lvl3pPr marL="1143000" indent="-228600" defTabSz="4173538"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3pPr>
            <a:lvl4pPr marL="1600200" indent="-228600" defTabSz="4173538"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4pPr>
            <a:lvl5pPr marL="2057400" indent="-228600" defTabSz="4173538"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5pPr>
            <a:lvl6pPr marL="25146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6pPr>
            <a:lvl7pPr marL="29718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7pPr>
            <a:lvl8pPr marL="34290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8pPr>
            <a:lvl9pPr marL="38862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2" charset="-128"/>
              </a:defRPr>
            </a:lvl9pPr>
          </a:lstStyle>
          <a:p>
            <a:pPr algn="just">
              <a:lnSpc>
                <a:spcPts val="4600"/>
              </a:lnSpc>
              <a:spcAft>
                <a:spcPts val="1800"/>
              </a:spcAft>
              <a:defRPr/>
            </a:pP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Lorem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eirmod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tempor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invidunt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labore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magna aliquyam0erat,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diam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voluptua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At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vero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eos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accusam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justo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duo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dolores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rebum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</a:t>
            </a:r>
          </a:p>
          <a:p>
            <a:pPr algn="just" eaLnBrk="1" hangingPunct="1">
              <a:lnSpc>
                <a:spcPts val="4813"/>
              </a:lnSpc>
              <a:spcAft>
                <a:spcPts val="600"/>
              </a:spcAft>
              <a:defRPr/>
            </a:pPr>
            <a:endParaRPr lang="de-DE" altLang="de-DE" sz="3500" dirty="0" smtClean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eaLnBrk="1" hangingPunct="1">
              <a:lnSpc>
                <a:spcPts val="4813"/>
              </a:lnSpc>
              <a:spcAft>
                <a:spcPts val="600"/>
              </a:spcAft>
              <a:defRPr/>
            </a:pPr>
            <a:endParaRPr lang="de-DE" altLang="de-DE" sz="3500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eaLnBrk="1" hangingPunct="1">
              <a:lnSpc>
                <a:spcPts val="4813"/>
              </a:lnSpc>
              <a:spcAft>
                <a:spcPts val="600"/>
              </a:spcAft>
              <a:defRPr/>
            </a:pPr>
            <a:endParaRPr lang="de-DE" altLang="de-DE" sz="3500" dirty="0" smtClean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eaLnBrk="1" hangingPunct="1">
              <a:lnSpc>
                <a:spcPts val="4813"/>
              </a:lnSpc>
              <a:spcAft>
                <a:spcPts val="600"/>
              </a:spcAft>
              <a:defRPr/>
            </a:pPr>
            <a:endParaRPr lang="de-DE" altLang="de-DE" sz="3500" dirty="0" smtClean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eaLnBrk="1" hangingPunct="1">
              <a:lnSpc>
                <a:spcPts val="4813"/>
              </a:lnSpc>
              <a:spcAft>
                <a:spcPts val="600"/>
              </a:spcAft>
              <a:defRPr/>
            </a:pPr>
            <a:endParaRPr lang="de-DE" altLang="de-DE" sz="3500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eaLnBrk="1" hangingPunct="1">
              <a:lnSpc>
                <a:spcPts val="4813"/>
              </a:lnSpc>
              <a:spcAft>
                <a:spcPts val="600"/>
              </a:spcAft>
              <a:defRPr/>
            </a:pPr>
            <a:endParaRPr lang="de-DE" altLang="de-DE" sz="3500" b="1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>
              <a:lnSpc>
                <a:spcPts val="3200"/>
              </a:lnSpc>
              <a:spcAft>
                <a:spcPts val="600"/>
              </a:spcAft>
              <a:defRPr/>
            </a:pPr>
            <a:r>
              <a:rPr lang="de-DE" altLang="de-DE" sz="3200" b="1" i="1" dirty="0" smtClean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(Calibri </a:t>
            </a:r>
            <a:r>
              <a:rPr lang="de-DE" altLang="de-DE" sz="3200" b="1" i="1" dirty="0" err="1" smtClean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italics</a:t>
            </a:r>
            <a:r>
              <a:rPr lang="de-DE" altLang="de-DE" sz="3200" b="1" i="1" dirty="0" smtClean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32 </a:t>
            </a:r>
            <a:r>
              <a:rPr lang="de-DE" altLang="de-DE" sz="3200" b="1" i="1" dirty="0" err="1" smtClean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pt</a:t>
            </a:r>
            <a:r>
              <a:rPr lang="de-DE" altLang="de-DE" sz="3200" b="1" i="1" dirty="0" smtClean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). Fig. 2: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Lorem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sit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amet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consectetuer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adipiscing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elit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sed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diam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nonummy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nibh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euismod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tincidunt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ut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laoreet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magna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aliquam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erat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volutpat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Ut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wisi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enim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ad minim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veniam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quis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nostrud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exerci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tation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ullamcorper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suscipit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lobortis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nisl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ut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aliquip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ex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ea</a:t>
            </a:r>
            <a:r>
              <a:rPr lang="de-DE" altLang="de-DE" sz="3200" b="1" i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commodo </a:t>
            </a:r>
            <a:r>
              <a:rPr lang="de-DE" altLang="de-DE" sz="3200" b="1" i="1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consequat</a:t>
            </a:r>
            <a:r>
              <a:rPr lang="de-DE" altLang="de-DE" sz="3500" b="1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</a:t>
            </a:r>
            <a:endParaRPr lang="de-DE" altLang="de-DE" sz="3500" b="1" dirty="0" smtClean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>
              <a:lnSpc>
                <a:spcPts val="4200"/>
              </a:lnSpc>
              <a:spcAft>
                <a:spcPts val="600"/>
              </a:spcAft>
              <a:defRPr/>
            </a:pPr>
            <a:endParaRPr lang="de-DE" altLang="de-DE" sz="3500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>
              <a:lnSpc>
                <a:spcPts val="4200"/>
              </a:lnSpc>
              <a:spcAft>
                <a:spcPts val="1800"/>
              </a:spcAft>
              <a:defRPr/>
            </a:pP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Stet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clita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kasd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gubergren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takimata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sanctus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est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Lorem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sit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amet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orem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sit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amet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consetetur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sadipscing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elitr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diam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nonumy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eirmod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tempor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invidunt</a:t>
            </a:r>
            <a:endParaRPr lang="de-DE" altLang="de-DE" sz="3800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>
              <a:lnSpc>
                <a:spcPts val="4200"/>
              </a:lnSpc>
              <a:spcAft>
                <a:spcPts val="1800"/>
              </a:spcAft>
              <a:defRPr/>
            </a:pP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Stet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clita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kasd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gubergren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takimata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sanctus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est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Lorem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sit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amet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orem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sit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amet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consetetur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sadipscing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elitr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diam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nonumy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eirmod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tempor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invidunt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labore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magna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aliquyam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erat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diam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voluptua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</a:t>
            </a:r>
          </a:p>
          <a:p>
            <a:pPr algn="l" defTabSz="4173538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5000" b="1" kern="1200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l" defTabSz="4173538" rtl="0" eaLnBrk="1" fontAlgn="base" hangingPunct="1">
              <a:spcBef>
                <a:spcPct val="0"/>
              </a:spcBef>
              <a:spcAft>
                <a:spcPts val="1800"/>
              </a:spcAft>
              <a:defRPr/>
            </a:pPr>
            <a:r>
              <a:rPr lang="de-DE" altLang="de-DE" sz="5000" b="1" kern="1200" dirty="0" err="1" smtClean="0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Conclusion</a:t>
            </a:r>
            <a:endParaRPr lang="de-DE" altLang="de-DE" sz="5000" b="1" kern="1200" dirty="0" smtClean="0">
              <a:solidFill>
                <a:srgbClr val="336313"/>
              </a:solidFill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fontAlgn="base">
              <a:lnSpc>
                <a:spcPts val="4200"/>
              </a:lnSpc>
              <a:spcBef>
                <a:spcPct val="0"/>
              </a:spcBef>
              <a:spcAft>
                <a:spcPts val="1800"/>
              </a:spcAft>
              <a:defRPr/>
            </a:pP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Stet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clita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kasd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gubergren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takimata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sanctus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est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Lorem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sit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amet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Duis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autem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vel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iriure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in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hendrerit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in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vulputate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velit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esse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molestie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consequat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vel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illum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eu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feugiat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nulla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facilisis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at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vero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eros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accumsan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iusto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odio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dignissim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qui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blandit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praesent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luptatum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zzril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delenit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augue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duis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feugait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nulla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facilisi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</a:t>
            </a:r>
          </a:p>
          <a:p>
            <a:pPr marL="0" lvl="1" indent="-457200" algn="just">
              <a:lnSpc>
                <a:spcPts val="4200"/>
              </a:lnSpc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At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vero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eos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accusam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justo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duo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dolores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rebum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Stet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clita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kasd</a:t>
            </a:r>
            <a:endParaRPr lang="de-DE" altLang="de-DE" sz="3800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marL="0" lvl="1" indent="-457200" algn="just">
              <a:lnSpc>
                <a:spcPts val="4200"/>
              </a:lnSpc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Gubergren</a:t>
            </a:r>
            <a:endParaRPr lang="de-DE" altLang="de-DE" sz="3800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marL="0" lvl="1" indent="-457200" algn="just">
              <a:lnSpc>
                <a:spcPts val="4200"/>
              </a:lnSpc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no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takimata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sanctus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est</a:t>
            </a:r>
            <a:endParaRPr lang="de-DE" altLang="de-DE" sz="3800" dirty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marL="0" lvl="1" indent="-457200" algn="just">
              <a:lnSpc>
                <a:spcPts val="4200"/>
              </a:lnSpc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Lorem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ipsum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sit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amet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</a:t>
            </a:r>
          </a:p>
          <a:p>
            <a:pPr algn="just" fontAlgn="base">
              <a:lnSpc>
                <a:spcPts val="4200"/>
              </a:lnSpc>
              <a:spcBef>
                <a:spcPct val="0"/>
              </a:spcBef>
              <a:spcAft>
                <a:spcPts val="1800"/>
              </a:spcAft>
              <a:defRPr/>
            </a:pPr>
            <a:r>
              <a:rPr lang="de-DE" altLang="de-DE" sz="3800" dirty="0" smtClean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Lore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iipsum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sit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amet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consectetuer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adipiscing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elit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,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sed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diam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nonummy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nibh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euismod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tincidunt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ut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laoreet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dolore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magna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aliquam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erat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altLang="de-DE" sz="38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volutpat</a:t>
            </a:r>
            <a:r>
              <a:rPr lang="de-DE" altLang="de-DE" sz="38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. </a:t>
            </a:r>
          </a:p>
          <a:p>
            <a:pPr fontAlgn="base">
              <a:lnSpc>
                <a:spcPts val="4813"/>
              </a:lnSpc>
              <a:spcBef>
                <a:spcPct val="0"/>
              </a:spcBef>
              <a:spcAft>
                <a:spcPts val="1800"/>
              </a:spcAft>
              <a:defRPr/>
            </a:pPr>
            <a:endParaRPr lang="de-DE" altLang="de-DE" sz="5000" b="1" dirty="0" smtClean="0">
              <a:solidFill>
                <a:srgbClr val="336313"/>
              </a:solidFill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fontAlgn="base">
              <a:lnSpc>
                <a:spcPts val="4813"/>
              </a:lnSpc>
              <a:spcBef>
                <a:spcPct val="0"/>
              </a:spcBef>
              <a:spcAft>
                <a:spcPts val="1800"/>
              </a:spcAft>
              <a:defRPr/>
            </a:pPr>
            <a:endParaRPr lang="de-DE" altLang="de-DE" sz="5000" b="1" dirty="0">
              <a:solidFill>
                <a:srgbClr val="336313"/>
              </a:solidFill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fontAlgn="base">
              <a:lnSpc>
                <a:spcPts val="4813"/>
              </a:lnSpc>
              <a:spcBef>
                <a:spcPct val="0"/>
              </a:spcBef>
              <a:spcAft>
                <a:spcPts val="1800"/>
              </a:spcAft>
              <a:defRPr/>
            </a:pPr>
            <a:r>
              <a:rPr lang="de-DE" altLang="de-DE" sz="5000" b="1" dirty="0" smtClean="0">
                <a:solidFill>
                  <a:srgbClr val="336313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References</a:t>
            </a:r>
          </a:p>
          <a:p>
            <a:pPr algn="just" fontAlgn="base">
              <a:lnSpc>
                <a:spcPts val="3200"/>
              </a:lnSpc>
              <a:spcBef>
                <a:spcPct val="0"/>
              </a:spcBef>
              <a:spcAft>
                <a:spcPts val="1800"/>
              </a:spcAft>
              <a:defRPr/>
            </a:pPr>
            <a:r>
              <a:rPr lang="de-DE" altLang="de-DE" sz="3200" dirty="0" smtClean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[Name] et al. „Title“ </a:t>
            </a:r>
            <a:r>
              <a:rPr lang="de-DE" altLang="de-DE" sz="3200" dirty="0" err="1" smtClean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doi</a:t>
            </a:r>
            <a:r>
              <a:rPr lang="de-DE" altLang="de-DE" sz="3200" dirty="0" smtClean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XX.XXXX/XXX</a:t>
            </a:r>
          </a:p>
          <a:p>
            <a:pPr algn="just" fontAlgn="base">
              <a:lnSpc>
                <a:spcPts val="3200"/>
              </a:lnSpc>
              <a:spcBef>
                <a:spcPct val="0"/>
              </a:spcBef>
              <a:spcAft>
                <a:spcPts val="1800"/>
              </a:spcAft>
              <a:defRPr/>
            </a:pPr>
            <a:r>
              <a:rPr lang="de-DE" altLang="de-DE" sz="3200" dirty="0" smtClean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[Name] </a:t>
            </a:r>
            <a:r>
              <a:rPr lang="de-DE" altLang="de-DE" sz="3200" dirty="0" err="1" smtClean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and</a:t>
            </a:r>
            <a:r>
              <a:rPr lang="de-DE" altLang="de-DE" sz="3200" dirty="0" smtClean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[Name] </a:t>
            </a:r>
            <a:r>
              <a:rPr lang="de-DE" altLang="de-DE" sz="32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„</a:t>
            </a:r>
            <a:r>
              <a:rPr lang="de-DE" altLang="de-DE" sz="3200" dirty="0" err="1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Title“doi</a:t>
            </a:r>
            <a:r>
              <a:rPr lang="de-DE" altLang="de-DE" sz="3200" dirty="0"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 XX.XXXX/XXX</a:t>
            </a:r>
            <a:endParaRPr lang="de-DE" altLang="de-DE" sz="3200" dirty="0" smtClean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  <a:p>
            <a:pPr algn="just" fontAlgn="base">
              <a:lnSpc>
                <a:spcPts val="3200"/>
              </a:lnSpc>
              <a:spcBef>
                <a:spcPct val="0"/>
              </a:spcBef>
              <a:spcAft>
                <a:spcPts val="1800"/>
              </a:spcAft>
              <a:defRPr/>
            </a:pPr>
            <a:endParaRPr lang="de-DE" altLang="de-DE" sz="3200" dirty="0" smtClean="0">
              <a:latin typeface="Calibri" panose="020F0502020204030204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3318146" y="39389812"/>
            <a:ext cx="6677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i="1" dirty="0" smtClean="0">
                <a:solidFill>
                  <a:srgbClr val="FF0000"/>
                </a:solidFill>
              </a:rPr>
              <a:t>Platz für Logo der                             eigenen Institution</a:t>
            </a:r>
            <a:endParaRPr lang="de-DE" sz="6000" i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182232" y="39389812"/>
            <a:ext cx="6677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i="1" dirty="0" smtClean="0">
                <a:solidFill>
                  <a:srgbClr val="FF0000"/>
                </a:solidFill>
              </a:rPr>
              <a:t>Platz für Logo der                             eigenen Institution</a:t>
            </a:r>
            <a:endParaRPr lang="de-DE" sz="6000" i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294265" y="5244239"/>
            <a:ext cx="20441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Authors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affiliation</a:t>
            </a:r>
            <a:r>
              <a:rPr lang="de-DE" sz="2800" dirty="0" smtClean="0"/>
              <a:t> )Calibri 28 </a:t>
            </a:r>
            <a:r>
              <a:rPr lang="de-DE" sz="2800" dirty="0" err="1" smtClean="0"/>
              <a:t>pt.nnnnnnnnnnnnnnnnnnnnnnnnnnnnnnnnnnnnnnnnnnnnnnnnnnnnnn</a:t>
            </a:r>
            <a:endParaRPr lang="de-DE" sz="2800" dirty="0" smtClean="0"/>
          </a:p>
          <a:p>
            <a:r>
              <a:rPr lang="de-DE" sz="2800" dirty="0" err="1" smtClean="0"/>
              <a:t>sdsjdsdhsdjhsdhghghgg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151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648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Merriweather</vt:lpstr>
      <vt:lpstr>Wingdings</vt:lpstr>
      <vt:lpstr>ヒラギノ角ゴ Pro W3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Annette</dc:creator>
  <cp:lastModifiedBy>Windows User</cp:lastModifiedBy>
  <cp:revision>203</cp:revision>
  <cp:lastPrinted>2018-11-27T08:20:29Z</cp:lastPrinted>
  <dcterms:created xsi:type="dcterms:W3CDTF">2015-05-19T09:03:24Z</dcterms:created>
  <dcterms:modified xsi:type="dcterms:W3CDTF">2018-11-30T12:21:11Z</dcterms:modified>
</cp:coreProperties>
</file>